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314"/>
    <p:restoredTop sz="87158"/>
  </p:normalViewPr>
  <p:slideViewPr>
    <p:cSldViewPr snapToGrid="0" snapToObjects="1">
      <p:cViewPr>
        <p:scale>
          <a:sx n="92" d="100"/>
          <a:sy n="92" d="100"/>
        </p:scale>
        <p:origin x="-7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Mags</a:t>
            </a:r>
            <a:r>
              <a:rPr lang="en-US" dirty="0" smtClean="0"/>
              <a:t> on RENU2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 Lynch Dartmouth</a:t>
            </a:r>
          </a:p>
          <a:p>
            <a:r>
              <a:rPr lang="en-US" dirty="0" smtClean="0"/>
              <a:t>RENU2 meeting 1 June 2016 Manchester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--Max Roberts for optimization code</a:t>
            </a:r>
          </a:p>
          <a:p>
            <a:r>
              <a:rPr lang="en-US" dirty="0" smtClean="0"/>
              <a:t>--Mike </a:t>
            </a:r>
            <a:r>
              <a:rPr lang="en-US" dirty="0" err="1" smtClean="0"/>
              <a:t>Disbrow</a:t>
            </a:r>
            <a:r>
              <a:rPr lang="en-US" dirty="0" smtClean="0"/>
              <a:t> for initial attitude solution and guidance</a:t>
            </a:r>
          </a:p>
          <a:p>
            <a:r>
              <a:rPr lang="en-US" dirty="0" smtClean="0"/>
              <a:t>--Peter </a:t>
            </a:r>
            <a:r>
              <a:rPr lang="en-US" dirty="0" err="1" smtClean="0"/>
              <a:t>Horak</a:t>
            </a:r>
            <a:r>
              <a:rPr lang="en-US" dirty="0" smtClean="0"/>
              <a:t> for MICA development</a:t>
            </a:r>
          </a:p>
          <a:p>
            <a:r>
              <a:rPr lang="en-US" dirty="0" smtClean="0"/>
              <a:t>--Cornell for Billingsley digitization and boom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Deconvolving</a:t>
            </a:r>
            <a:r>
              <a:rPr lang="en-US" dirty="0" smtClean="0"/>
              <a:t> the Billingsley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91551"/>
          </a:xfrm>
        </p:spPr>
        <p:txBody>
          <a:bodyPr/>
          <a:lstStyle/>
          <a:p>
            <a:r>
              <a:rPr lang="en-US" dirty="0" smtClean="0"/>
              <a:t>-find gains/offsets (minimize difference between |</a:t>
            </a:r>
            <a:r>
              <a:rPr lang="en-US" b="1" dirty="0" smtClean="0"/>
              <a:t>B</a:t>
            </a:r>
            <a:r>
              <a:rPr lang="en-US" dirty="0" smtClean="0"/>
              <a:t>| and IGRF magnitude along trajectory)</a:t>
            </a:r>
          </a:p>
          <a:p>
            <a:r>
              <a:rPr lang="en-US" dirty="0" smtClean="0"/>
              <a:t>-rotate to principal axis frame (minimize spin-frequency power in axial component)</a:t>
            </a:r>
          </a:p>
          <a:p>
            <a:r>
              <a:rPr lang="en-US" dirty="0" smtClean="0"/>
              <a:t>-use a rigid body rotation model to move between spinning payload frame, and inertial frame</a:t>
            </a:r>
          </a:p>
          <a:p>
            <a:r>
              <a:rPr lang="en-US" dirty="0" smtClean="0"/>
              <a:t>-difference measured </a:t>
            </a:r>
            <a:r>
              <a:rPr lang="en-US" b="1" dirty="0" smtClean="0"/>
              <a:t>B</a:t>
            </a:r>
            <a:r>
              <a:rPr lang="en-US" dirty="0" smtClean="0"/>
              <a:t> from IGRF </a:t>
            </a:r>
            <a:r>
              <a:rPr lang="en-US" b="1" dirty="0" smtClean="0"/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-assume differences caused by field-aligned sheet currents: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1" y="4032354"/>
            <a:ext cx="4622537" cy="13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MICA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1924" r="7891" b="21435"/>
          <a:stretch/>
        </p:blipFill>
        <p:spPr>
          <a:xfrm>
            <a:off x="0" y="2104654"/>
            <a:ext cx="3764260" cy="3288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16" y="0"/>
            <a:ext cx="39618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34" y="1927872"/>
            <a:ext cx="4638182" cy="34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52" y="286603"/>
            <a:ext cx="10058400" cy="1450757"/>
          </a:xfrm>
        </p:spPr>
        <p:txBody>
          <a:bodyPr/>
          <a:lstStyle/>
          <a:p>
            <a:r>
              <a:rPr lang="en-US" dirty="0" smtClean="0"/>
              <a:t>On RENU2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82" y="441960"/>
            <a:ext cx="86233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34" y="3182660"/>
            <a:ext cx="8699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Disbrow</a:t>
            </a:r>
            <a:r>
              <a:rPr lang="en-US" dirty="0" smtClean="0"/>
              <a:t> attitude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16334" r="9337" b="19199"/>
          <a:stretch/>
        </p:blipFill>
        <p:spPr>
          <a:xfrm>
            <a:off x="1097280" y="1975600"/>
            <a:ext cx="3844587" cy="39124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16" y="-15763"/>
            <a:ext cx="561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97" y="-227673"/>
            <a:ext cx="10058400" cy="1450757"/>
          </a:xfrm>
        </p:spPr>
        <p:txBody>
          <a:bodyPr/>
          <a:lstStyle/>
          <a:p>
            <a:r>
              <a:rPr lang="en-US" dirty="0" smtClean="0"/>
              <a:t>Compare mechanics to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85" y="1238850"/>
            <a:ext cx="10058400" cy="2220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58" y="3480114"/>
            <a:ext cx="10090200" cy="28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MICA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1924" r="7891" b="21435"/>
          <a:stretch/>
        </p:blipFill>
        <p:spPr>
          <a:xfrm>
            <a:off x="472965" y="2104653"/>
            <a:ext cx="4881860" cy="42646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1" y="2104654"/>
            <a:ext cx="5286309" cy="39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97" y="-227673"/>
            <a:ext cx="10058400" cy="1450757"/>
          </a:xfrm>
        </p:spPr>
        <p:txBody>
          <a:bodyPr/>
          <a:lstStyle/>
          <a:p>
            <a:r>
              <a:rPr lang="en-US" dirty="0" smtClean="0"/>
              <a:t>Compare mechanics to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85" y="1238850"/>
            <a:ext cx="10058400" cy="2220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58" y="3480114"/>
            <a:ext cx="10090200" cy="28260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42745" y="5407572"/>
            <a:ext cx="8623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--better attitude solution, iterating from magnetic field data and rigid body equations</a:t>
            </a:r>
          </a:p>
          <a:p>
            <a:r>
              <a:rPr lang="en-US" dirty="0" smtClean="0"/>
              <a:t>--rotation of measured </a:t>
            </a:r>
            <a:r>
              <a:rPr lang="en-US" b="1" dirty="0" smtClean="0"/>
              <a:t>B</a:t>
            </a:r>
            <a:r>
              <a:rPr lang="en-US" dirty="0" smtClean="0"/>
              <a:t> to IGRF frame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perp</a:t>
            </a:r>
            <a:r>
              <a:rPr lang="en-US" dirty="0" smtClean="0"/>
              <a:t> components of </a:t>
            </a:r>
            <a:r>
              <a:rPr lang="en-US" b="1" dirty="0" smtClean="0"/>
              <a:t>B</a:t>
            </a:r>
            <a:r>
              <a:rPr lang="en-US" dirty="0" smtClean="0"/>
              <a:t> and trajectory</a:t>
            </a:r>
          </a:p>
          <a:p>
            <a:r>
              <a:rPr lang="en-US" dirty="0" smtClean="0"/>
              <a:t>--calculation of </a:t>
            </a:r>
            <a:r>
              <a:rPr lang="en-US" dirty="0" err="1" smtClean="0"/>
              <a:t>Jz</a:t>
            </a:r>
            <a:r>
              <a:rPr lang="en-US" dirty="0" smtClean="0"/>
              <a:t> assuming sheet</a:t>
            </a:r>
          </a:p>
          <a:p>
            <a:r>
              <a:rPr lang="en-US" dirty="0" smtClean="0"/>
              <a:t>--comparison of </a:t>
            </a:r>
            <a:r>
              <a:rPr lang="en-US" dirty="0" err="1" smtClean="0"/>
              <a:t>curl</a:t>
            </a:r>
            <a:r>
              <a:rPr lang="en-US" b="1" dirty="0" err="1" smtClean="0"/>
              <a:t>B</a:t>
            </a:r>
            <a:r>
              <a:rPr lang="en-US" dirty="0" smtClean="0"/>
              <a:t> to </a:t>
            </a:r>
            <a:r>
              <a:rPr lang="en-US" dirty="0" err="1" smtClean="0"/>
              <a:t>div</a:t>
            </a:r>
            <a:r>
              <a:rPr lang="en-US" b="1" dirty="0" err="1" smtClean="0"/>
              <a:t>E</a:t>
            </a:r>
            <a:endParaRPr lang="en-US" dirty="0" smtClean="0"/>
          </a:p>
          <a:p>
            <a:r>
              <a:rPr lang="en-US" dirty="0" smtClean="0"/>
              <a:t>--other useful things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38990" r="1025" b="37171"/>
          <a:stretch/>
        </p:blipFill>
        <p:spPr>
          <a:xfrm>
            <a:off x="6478419" y="2369127"/>
            <a:ext cx="5181600" cy="1634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04" y="3871269"/>
            <a:ext cx="5964482" cy="1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</TotalTime>
  <Words>171</Words>
  <Application>Microsoft Macintosh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Mags on RENU2</vt:lpstr>
      <vt:lpstr>Deconvolving the Billingsley</vt:lpstr>
      <vt:lpstr>On MICA</vt:lpstr>
      <vt:lpstr>On RENU2</vt:lpstr>
      <vt:lpstr>Disbrow attitude</vt:lpstr>
      <vt:lpstr>Compare mechanics to B</vt:lpstr>
      <vt:lpstr>Revisit MICA</vt:lpstr>
      <vt:lpstr>Compare mechanics to B</vt:lpstr>
      <vt:lpstr>Next steps</vt:lpstr>
      <vt:lpstr>Acknowledgments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Mags on RENU2</dc:title>
  <dc:creator>Microsoft Office User</dc:creator>
  <cp:lastModifiedBy>Microsoft Office User</cp:lastModifiedBy>
  <cp:revision>9</cp:revision>
  <dcterms:created xsi:type="dcterms:W3CDTF">2016-05-31T19:16:50Z</dcterms:created>
  <dcterms:modified xsi:type="dcterms:W3CDTF">2016-06-01T02:16:05Z</dcterms:modified>
</cp:coreProperties>
</file>